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8"/>
  </p:notesMasterIdLst>
  <p:sldIdLst>
    <p:sldId id="324" r:id="rId2"/>
    <p:sldId id="289" r:id="rId3"/>
    <p:sldId id="290" r:id="rId4"/>
    <p:sldId id="291" r:id="rId5"/>
    <p:sldId id="292" r:id="rId6"/>
    <p:sldId id="293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595" autoAdjust="0"/>
    <p:restoredTop sz="94398" autoAdjust="0"/>
  </p:normalViewPr>
  <p:slideViewPr>
    <p:cSldViewPr>
      <p:cViewPr>
        <p:scale>
          <a:sx n="46" d="100"/>
          <a:sy n="46" d="100"/>
        </p:scale>
        <p:origin x="-1224" y="-30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466"/>
    </p:cViewPr>
  </p:sorterViewPr>
  <p:notesViewPr>
    <p:cSldViewPr>
      <p:cViewPr varScale="1">
        <p:scale>
          <a:sx n="55" d="100"/>
          <a:sy n="55" d="100"/>
        </p:scale>
        <p:origin x="-169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7097504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  <p:sp>
        <p:nvSpPr>
          <p:cNvPr id="79876" name="3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3852" y="8684826"/>
            <a:ext cx="2972547" cy="457711"/>
          </a:xfrm>
          <a:prstGeom prst="rect">
            <a:avLst/>
          </a:prstGeom>
          <a:noFill/>
        </p:spPr>
        <p:txBody>
          <a:bodyPr/>
          <a:lstStyle/>
          <a:p>
            <a:fld id="{6C5EA175-D3BD-433B-AE78-035AF1E8740C}" type="slidenum">
              <a:rPr lang="es-ES" smtClean="0"/>
              <a:pPr/>
              <a:t>1</a:t>
            </a:fld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25990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2788053" y="4335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13004800" cy="357632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208077" y="9090356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950720" y="4009813"/>
            <a:ext cx="9103360" cy="2492587"/>
          </a:xfrm>
        </p:spPr>
        <p:txBody>
          <a:bodyPr/>
          <a:lstStyle>
            <a:lvl1pPr marL="0" indent="0" algn="ctr">
              <a:buNone/>
              <a:defRPr sz="2300" b="1" cap="all" spc="356" baseline="0">
                <a:solidFill>
                  <a:schemeClr val="tx2"/>
                </a:solidFill>
              </a:defRPr>
            </a:lvl1pPr>
            <a:lvl2pPr marL="650230" indent="0" algn="ctr">
              <a:buNone/>
            </a:lvl2pPr>
            <a:lvl3pPr marL="1300460" indent="0" algn="ctr">
              <a:buNone/>
            </a:lvl3pPr>
            <a:lvl4pPr marL="1950690" indent="0" algn="ctr">
              <a:buNone/>
            </a:lvl4pPr>
            <a:lvl5pPr marL="2600919" indent="0" algn="ctr">
              <a:buNone/>
            </a:lvl5pPr>
            <a:lvl6pPr marL="3251149" indent="0" algn="ctr">
              <a:buNone/>
            </a:lvl6pPr>
            <a:lvl7pPr marL="3901379" indent="0" algn="ctr">
              <a:buNone/>
            </a:lvl7pPr>
            <a:lvl8pPr marL="4551609" indent="0" algn="ctr">
              <a:buNone/>
            </a:lvl8pPr>
            <a:lvl9pPr marL="5201839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221082" y="3441937"/>
            <a:ext cx="1256263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216747" y="216747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13" name="12 Elipse"/>
          <p:cNvSpPr/>
          <p:nvPr/>
        </p:nvSpPr>
        <p:spPr>
          <a:xfrm>
            <a:off x="6068907" y="3008444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6203290" y="3142827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177280" y="3128107"/>
            <a:ext cx="650240" cy="627662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975360" y="541866"/>
            <a:ext cx="11054080" cy="249258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9970347" y="0"/>
            <a:ext cx="3034453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13004800" cy="2210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208077" y="9090356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216747" y="221082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 rot="5400000">
            <a:off x="5719945" y="4662221"/>
            <a:ext cx="8882278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4" name="13 Elipse"/>
          <p:cNvSpPr/>
          <p:nvPr/>
        </p:nvSpPr>
        <p:spPr>
          <a:xfrm>
            <a:off x="9727590" y="4161085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9861973" y="4295468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835964" y="4280749"/>
            <a:ext cx="650240" cy="627662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33493" y="433493"/>
            <a:ext cx="9320107" cy="827927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0512214" y="433495"/>
            <a:ext cx="2059093" cy="8322169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650240" y="582506"/>
            <a:ext cx="11704320" cy="87082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50524726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203290" y="1459730"/>
            <a:ext cx="650240" cy="627662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29158" y="2171802"/>
            <a:ext cx="12094464" cy="6502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12788053" y="27093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216747" y="3251200"/>
            <a:ext cx="12562637" cy="4334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2" name="11 Rectángulo"/>
          <p:cNvSpPr>
            <a:spLocks noChangeArrowheads="1"/>
          </p:cNvSpPr>
          <p:nvPr/>
        </p:nvSpPr>
        <p:spPr bwMode="auto">
          <a:xfrm>
            <a:off x="221082" y="202456"/>
            <a:ext cx="12562637" cy="3043123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46206" y="3901441"/>
            <a:ext cx="9216247" cy="2379698"/>
          </a:xfrm>
        </p:spPr>
        <p:txBody>
          <a:bodyPr anchor="t"/>
          <a:lstStyle>
            <a:lvl1pPr marL="0" indent="0" algn="ctr">
              <a:buNone/>
              <a:defRPr sz="2300" b="1" cap="all" spc="356" baseline="0">
                <a:solidFill>
                  <a:schemeClr val="tx2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208077" y="9090356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4" name="13 Rectángulo"/>
          <p:cNvSpPr>
            <a:spLocks noChangeArrowheads="1"/>
          </p:cNvSpPr>
          <p:nvPr/>
        </p:nvSpPr>
        <p:spPr bwMode="auto">
          <a:xfrm>
            <a:off x="216747" y="216747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216747" y="3467947"/>
            <a:ext cx="1256263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6068907" y="3008444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6203290" y="3142827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177280" y="3128107"/>
            <a:ext cx="650240" cy="627662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27290" y="758613"/>
            <a:ext cx="11054080" cy="2167467"/>
          </a:xfrm>
        </p:spPr>
        <p:txBody>
          <a:bodyPr anchor="b"/>
          <a:lstStyle>
            <a:lvl1pPr algn="ctr">
              <a:buNone/>
              <a:defRPr sz="60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9159" y="325120"/>
            <a:ext cx="12137813" cy="107939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8236374" y="9116365"/>
            <a:ext cx="4330598" cy="520192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 flipV="1">
            <a:off x="6489714" y="2240928"/>
            <a:ext cx="12688" cy="6854481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0" name="9 Marcador de contenido"/>
          <p:cNvSpPr>
            <a:spLocks noGrp="1"/>
          </p:cNvSpPr>
          <p:nvPr>
            <p:ph sz="half" idx="1"/>
          </p:nvPr>
        </p:nvSpPr>
        <p:spPr>
          <a:xfrm>
            <a:off x="429158" y="1950720"/>
            <a:ext cx="5743787" cy="6658458"/>
          </a:xfrm>
        </p:spPr>
        <p:txBody>
          <a:bodyPr/>
          <a:lstStyle>
            <a:lvl1pPr>
              <a:defRPr sz="36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half" idx="2"/>
          </p:nvPr>
        </p:nvSpPr>
        <p:spPr>
          <a:xfrm>
            <a:off x="6827520" y="1950720"/>
            <a:ext cx="5743787" cy="6658458"/>
          </a:xfrm>
        </p:spPr>
        <p:txBody>
          <a:bodyPr/>
          <a:lstStyle>
            <a:lvl1pPr>
              <a:defRPr sz="3600"/>
            </a:lvl1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 flipV="1">
            <a:off x="6502400" y="3129280"/>
            <a:ext cx="0" cy="5956198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white">
          <a:xfrm>
            <a:off x="0" y="0"/>
            <a:ext cx="13004800" cy="205909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white">
          <a:xfrm>
            <a:off x="12788053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16747" y="1950720"/>
            <a:ext cx="12562637" cy="130048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Rectángulo"/>
          <p:cNvSpPr>
            <a:spLocks noChangeArrowheads="1"/>
          </p:cNvSpPr>
          <p:nvPr/>
        </p:nvSpPr>
        <p:spPr bwMode="auto">
          <a:xfrm>
            <a:off x="207535" y="9090355"/>
            <a:ext cx="12562637" cy="4421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9158" y="2167467"/>
            <a:ext cx="5746045" cy="1042452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3100" b="1" dirty="0" smtClean="0">
                <a:solidFill>
                  <a:srgbClr val="FFFFFF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814337" y="2167467"/>
            <a:ext cx="5748302" cy="104038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3100" b="1"/>
            </a:lvl1pPr>
            <a:lvl2pPr>
              <a:buNone/>
              <a:defRPr sz="28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3493" y="9116365"/>
            <a:ext cx="5093547" cy="52019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216747" y="1820672"/>
            <a:ext cx="1256263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216747" y="221082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24" name="23 Marcador de contenido"/>
          <p:cNvSpPr>
            <a:spLocks noGrp="1"/>
          </p:cNvSpPr>
          <p:nvPr>
            <p:ph sz="quarter" idx="2"/>
          </p:nvPr>
        </p:nvSpPr>
        <p:spPr>
          <a:xfrm>
            <a:off x="429158" y="3514856"/>
            <a:ext cx="5748122" cy="5430619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6" name="25 Marcador de contenido"/>
          <p:cNvSpPr>
            <a:spLocks noGrp="1"/>
          </p:cNvSpPr>
          <p:nvPr>
            <p:ph sz="quarter" idx="4"/>
          </p:nvPr>
        </p:nvSpPr>
        <p:spPr>
          <a:xfrm>
            <a:off x="6827520" y="3514856"/>
            <a:ext cx="5743787" cy="5436006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Elipse"/>
          <p:cNvSpPr/>
          <p:nvPr/>
        </p:nvSpPr>
        <p:spPr>
          <a:xfrm>
            <a:off x="6068907" y="1359695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26 Elipse"/>
          <p:cNvSpPr/>
          <p:nvPr/>
        </p:nvSpPr>
        <p:spPr>
          <a:xfrm>
            <a:off x="6203290" y="1494078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177280" y="1482548"/>
            <a:ext cx="650240" cy="627662"/>
          </a:xfr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3" name="22 Título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177280" y="1473451"/>
            <a:ext cx="650240" cy="627662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white">
          <a:xfrm>
            <a:off x="0" y="0"/>
            <a:ext cx="13004800" cy="22108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white">
          <a:xfrm>
            <a:off x="12788053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208077" y="9090356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216747" y="225416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068907" y="8994987"/>
            <a:ext cx="866987" cy="627661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216747" y="216747"/>
            <a:ext cx="12562637" cy="43349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12788053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0"/>
            <a:ext cx="13004800" cy="16906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3" name="12 Rectángulo"/>
          <p:cNvSpPr/>
          <p:nvPr/>
        </p:nvSpPr>
        <p:spPr>
          <a:xfrm>
            <a:off x="216747" y="866987"/>
            <a:ext cx="3901440" cy="834474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867" y="1300480"/>
            <a:ext cx="3359573" cy="1408853"/>
          </a:xfrm>
        </p:spPr>
        <p:txBody>
          <a:bodyPr anchor="b">
            <a:noAutofit/>
          </a:bodyPr>
          <a:lstStyle>
            <a:lvl1pPr algn="l">
              <a:buNone/>
              <a:defRPr sz="3100" b="1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541867" y="2817708"/>
            <a:ext cx="3359573" cy="5895058"/>
          </a:xfrm>
        </p:spPr>
        <p:txBody>
          <a:bodyPr/>
          <a:lstStyle>
            <a:lvl1pPr marL="0" indent="0">
              <a:spcAft>
                <a:spcPts val="1422"/>
              </a:spcAft>
              <a:buNone/>
              <a:defRPr sz="2300">
                <a:solidFill>
                  <a:srgbClr val="FFFFFF"/>
                </a:solidFill>
              </a:defRPr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216747" y="216747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216747" y="758613"/>
            <a:ext cx="1256263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20" name="19 Marcador de contenido"/>
          <p:cNvSpPr>
            <a:spLocks noGrp="1"/>
          </p:cNvSpPr>
          <p:nvPr>
            <p:ph sz="quarter" idx="1"/>
          </p:nvPr>
        </p:nvSpPr>
        <p:spPr>
          <a:xfrm>
            <a:off x="4443307" y="975360"/>
            <a:ext cx="8019627" cy="7694507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Elipse"/>
          <p:cNvSpPr/>
          <p:nvPr/>
        </p:nvSpPr>
        <p:spPr>
          <a:xfrm>
            <a:off x="1842347" y="325120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Elipse"/>
          <p:cNvSpPr/>
          <p:nvPr/>
        </p:nvSpPr>
        <p:spPr>
          <a:xfrm>
            <a:off x="1976730" y="459503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950720" y="444784"/>
            <a:ext cx="650240" cy="627662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212412" y="9085704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9158" y="9117650"/>
            <a:ext cx="4811776" cy="520192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Conector recto"/>
          <p:cNvSpPr>
            <a:spLocks noChangeShapeType="1"/>
          </p:cNvSpPr>
          <p:nvPr/>
        </p:nvSpPr>
        <p:spPr bwMode="auto">
          <a:xfrm>
            <a:off x="216747" y="758613"/>
            <a:ext cx="12562637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12788053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0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20" name="19 Rectángulo"/>
          <p:cNvSpPr>
            <a:spLocks noChangeArrowheads="1"/>
          </p:cNvSpPr>
          <p:nvPr/>
        </p:nvSpPr>
        <p:spPr bwMode="auto">
          <a:xfrm>
            <a:off x="216747" y="216747"/>
            <a:ext cx="12562637" cy="429158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216747" y="866987"/>
            <a:ext cx="3901440" cy="8344747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Rectángulo"/>
          <p:cNvSpPr>
            <a:spLocks noChangeArrowheads="1"/>
          </p:cNvSpPr>
          <p:nvPr/>
        </p:nvSpPr>
        <p:spPr bwMode="auto">
          <a:xfrm>
            <a:off x="216747" y="221082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12" name="11 Elipse"/>
          <p:cNvSpPr/>
          <p:nvPr/>
        </p:nvSpPr>
        <p:spPr>
          <a:xfrm>
            <a:off x="1842347" y="325120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Elipse"/>
          <p:cNvSpPr/>
          <p:nvPr/>
        </p:nvSpPr>
        <p:spPr>
          <a:xfrm>
            <a:off x="1976730" y="459503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950720" y="444784"/>
            <a:ext cx="650240" cy="627662"/>
          </a:xfrm>
        </p:spPr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67200" y="7152640"/>
            <a:ext cx="8344747" cy="1733973"/>
          </a:xfrm>
        </p:spPr>
        <p:txBody>
          <a:bodyPr anchor="t">
            <a:noAutofit/>
          </a:bodyPr>
          <a:lstStyle>
            <a:lvl1pPr algn="l">
              <a:buNone/>
              <a:defRPr sz="34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267200" y="866987"/>
            <a:ext cx="8344747" cy="6068907"/>
          </a:xfrm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41867" y="1408853"/>
            <a:ext cx="3467947" cy="7477760"/>
          </a:xfrm>
        </p:spPr>
        <p:txBody>
          <a:bodyPr/>
          <a:lstStyle>
            <a:lvl1pPr marL="0" indent="0">
              <a:spcAft>
                <a:spcPts val="1422"/>
              </a:spcAft>
              <a:buFontTx/>
              <a:buNone/>
              <a:defRPr sz="2300">
                <a:solidFill>
                  <a:srgbClr val="FFFFFF"/>
                </a:solidFill>
              </a:defRPr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212412" y="9085704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8232039" y="9109311"/>
            <a:ext cx="4330598" cy="520192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6/16/2021</a:t>
            </a:fld>
            <a:endParaRPr lang="en-U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9158" y="9117650"/>
            <a:ext cx="5097882" cy="520192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>
            <a:spLocks noChangeArrowheads="1"/>
          </p:cNvSpPr>
          <p:nvPr/>
        </p:nvSpPr>
        <p:spPr bwMode="white">
          <a:xfrm>
            <a:off x="0" y="9536853"/>
            <a:ext cx="13004800" cy="21674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6" name="15 Rectángulo"/>
          <p:cNvSpPr>
            <a:spLocks noChangeArrowheads="1"/>
          </p:cNvSpPr>
          <p:nvPr/>
        </p:nvSpPr>
        <p:spPr bwMode="white">
          <a:xfrm>
            <a:off x="0" y="1"/>
            <a:ext cx="13004800" cy="198168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white">
          <a:xfrm>
            <a:off x="0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white">
          <a:xfrm>
            <a:off x="12788053" y="0"/>
            <a:ext cx="216747" cy="9753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212412" y="9085704"/>
            <a:ext cx="12562637" cy="44026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8236374" y="9109311"/>
            <a:ext cx="4330598" cy="520192"/>
          </a:xfrm>
          <a:prstGeom prst="rect">
            <a:avLst/>
          </a:prstGeom>
        </p:spPr>
        <p:txBody>
          <a:bodyPr vert="horz" lIns="130046" tIns="65023" rIns="130046" bIns="65023"/>
          <a:lstStyle>
            <a:lvl1pPr algn="r" eaLnBrk="1" latinLnBrk="0" hangingPunct="1">
              <a:defRPr kumimoji="0" sz="20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6/16/2021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3493" y="9117650"/>
            <a:ext cx="5093547" cy="520192"/>
          </a:xfrm>
          <a:prstGeom prst="rect">
            <a:avLst/>
          </a:prstGeom>
        </p:spPr>
        <p:txBody>
          <a:bodyPr vert="horz" lIns="130046" tIns="65023" rIns="130046" bIns="65023"/>
          <a:lstStyle>
            <a:lvl1pPr algn="l" eaLnBrk="1" latinLnBrk="0" hangingPunct="1">
              <a:defRPr kumimoji="0" sz="17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7 Rectángulo"/>
          <p:cNvSpPr>
            <a:spLocks noChangeArrowheads="1"/>
          </p:cNvSpPr>
          <p:nvPr/>
        </p:nvSpPr>
        <p:spPr bwMode="auto">
          <a:xfrm>
            <a:off x="216747" y="221082"/>
            <a:ext cx="12562637" cy="9311437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 dirty="0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216747" y="1815812"/>
            <a:ext cx="12562637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130046" tIns="65023" rIns="130046" bIns="65023" anchor="ctr" compatLnSpc="1"/>
          <a:lstStyle/>
          <a:p>
            <a:endParaRPr kumimoji="0" lang="en-US"/>
          </a:p>
        </p:txBody>
      </p:sp>
      <p:sp>
        <p:nvSpPr>
          <p:cNvPr id="12" name="11 Elipse"/>
          <p:cNvSpPr/>
          <p:nvPr/>
        </p:nvSpPr>
        <p:spPr>
          <a:xfrm>
            <a:off x="6068907" y="1359695"/>
            <a:ext cx="866987" cy="866987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14 Elipse"/>
          <p:cNvSpPr/>
          <p:nvPr/>
        </p:nvSpPr>
        <p:spPr>
          <a:xfrm>
            <a:off x="6203290" y="1494078"/>
            <a:ext cx="598221" cy="598221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046" tIns="65023" rIns="130046" bIns="65023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77280" y="1479359"/>
            <a:ext cx="650240" cy="627662"/>
          </a:xfrm>
          <a:prstGeom prst="rect">
            <a:avLst/>
          </a:prstGeom>
        </p:spPr>
        <p:txBody>
          <a:bodyPr vert="horz" lIns="65023" tIns="65023" rIns="65023" bIns="65023" anchor="ctr">
            <a:normAutofit/>
          </a:bodyPr>
          <a:lstStyle>
            <a:lvl1pPr algn="ctr" eaLnBrk="1" latinLnBrk="0" hangingPunct="1">
              <a:defRPr kumimoji="0" sz="23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29159" y="325120"/>
            <a:ext cx="12137813" cy="1079398"/>
          </a:xfrm>
          <a:prstGeom prst="rect">
            <a:avLst/>
          </a:prstGeom>
        </p:spPr>
        <p:txBody>
          <a:bodyPr vert="horz" lIns="130046" tIns="65023" rIns="130046" bIns="65023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29159" y="2167467"/>
            <a:ext cx="12137813" cy="6541414"/>
          </a:xfrm>
          <a:prstGeom prst="rect">
            <a:avLst/>
          </a:prstGeom>
        </p:spPr>
        <p:txBody>
          <a:bodyPr vert="horz" lIns="130046" tIns="65023" rIns="130046" bIns="65023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1" latinLnBrk="0" hangingPunct="1">
        <a:spcBef>
          <a:spcPct val="0"/>
        </a:spcBef>
        <a:buNone/>
        <a:defRPr kumimoji="0" sz="47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390138" indent="-39013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780276" indent="-39013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3100" kern="1200">
          <a:solidFill>
            <a:schemeClr val="tx2"/>
          </a:solidFill>
          <a:latin typeface="+mn-lt"/>
          <a:ea typeface="+mn-ea"/>
          <a:cs typeface="+mn-cs"/>
        </a:defRPr>
      </a:lvl2pPr>
      <a:lvl3pPr marL="1170414" indent="-325115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560552" indent="-325115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1950690" indent="-325115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340827" indent="-260092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30965" indent="-260092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91057" indent="-260092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381195" indent="-260092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20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3144814" y="3948106"/>
            <a:ext cx="7550710" cy="875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302651" eaLnBrk="0">
              <a:spcBef>
                <a:spcPct val="50000"/>
              </a:spcBef>
            </a:pPr>
            <a:r>
              <a:rPr lang="es-PE" sz="5700" b="1" dirty="0" smtClean="0">
                <a:solidFill>
                  <a:srgbClr val="3186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Gateway</a:t>
            </a:r>
            <a:endParaRPr lang="es-ES_tradnl" sz="5700" b="1" dirty="0">
              <a:solidFill>
                <a:srgbClr val="31869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 Marcador de contenido"/>
          <p:cNvPicPr>
            <a:picLocks noGrp="1" noChangeAspect="1"/>
          </p:cNvPicPr>
          <p:nvPr>
            <p:ph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</p:spPr>
      </p:pic>
      <p:sp>
        <p:nvSpPr>
          <p:cNvPr id="4" name="Shape 120"/>
          <p:cNvSpPr txBox="1">
            <a:spLocks/>
          </p:cNvSpPr>
          <p:nvPr/>
        </p:nvSpPr>
        <p:spPr>
          <a:xfrm>
            <a:off x="1440874" y="5092824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s-PE" dirty="0" smtClean="0"/>
              <a:t>Entendiendo e implementando un API Gateway para eficiente acceso del cliente</a:t>
            </a:r>
            <a:endParaRPr lang="es-PE" dirty="0"/>
          </a:p>
        </p:txBody>
      </p:sp>
    </p:spTree>
    <p:extLst>
      <p:ext uri="{BB962C8B-B14F-4D97-AF65-F5344CB8AC3E}">
        <p14:creationId xmlns="" xmlns:p14="http://schemas.microsoft.com/office/powerpoint/2010/main" val="42622627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90520"/>
            <a:ext cx="105131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PE" sz="3200" b="1" dirty="0" smtClean="0"/>
              <a:t>Accesando a los Microservicios vía Web</a:t>
            </a:r>
            <a:endParaRPr kumimoji="0" lang="es-PE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712" y="2644552"/>
            <a:ext cx="12493395" cy="6280758"/>
          </a:xfrm>
          <a:prstGeom prst="rect">
            <a:avLst/>
          </a:prstGeom>
        </p:spPr>
      </p:pic>
      <p:pic>
        <p:nvPicPr>
          <p:cNvPr id="4" name="2 Marcador de contenido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92130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7294" y="519082"/>
            <a:ext cx="105131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PE" b="1" dirty="0" smtClean="0"/>
              <a:t>Accesando a los Microservicios vía Web</a:t>
            </a:r>
            <a:endParaRPr kumimoji="0" lang="es-PE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1472" y="2716560"/>
            <a:ext cx="11655789" cy="5976664"/>
          </a:xfrm>
          <a:prstGeom prst="rect">
            <a:avLst/>
          </a:prstGeom>
        </p:spPr>
      </p:pic>
      <p:pic>
        <p:nvPicPr>
          <p:cNvPr id="4" name="2 Marcador de contenido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94089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732" y="447644"/>
            <a:ext cx="105131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PE" b="1" dirty="0" smtClean="0"/>
              <a:t>Accesando a los Microservicios vía Web</a:t>
            </a:r>
            <a:endParaRPr kumimoji="0" lang="es-PE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435" y="2644552"/>
            <a:ext cx="12306812" cy="6330776"/>
          </a:xfrm>
          <a:prstGeom prst="rect">
            <a:avLst/>
          </a:prstGeom>
        </p:spPr>
      </p:pic>
      <p:pic>
        <p:nvPicPr>
          <p:cNvPr id="5" name="2 Marcador de contenido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68322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922" y="947710"/>
            <a:ext cx="1051316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PE" sz="4400" b="1" dirty="0" smtClean="0"/>
              <a:t>API Gateway</a:t>
            </a:r>
            <a:endParaRPr kumimoji="0" lang="es-PE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872" y="3662354"/>
            <a:ext cx="7572428" cy="4947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922" y="2590783"/>
            <a:ext cx="9787006" cy="61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2 Marcador de contenido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587927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922" y="804834"/>
            <a:ext cx="10513168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PE" sz="4400" b="1" dirty="0" smtClean="0"/>
              <a:t>API Gateway</a:t>
            </a:r>
            <a:endParaRPr kumimoji="0" lang="es-PE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358732" y="2590784"/>
            <a:ext cx="11099800" cy="4572032"/>
          </a:xfrm>
        </p:spPr>
        <p:txBody>
          <a:bodyPr>
            <a:normAutofit/>
          </a:bodyPr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construido</a:t>
            </a:r>
            <a:r>
              <a:rPr lang="en-US" dirty="0" smtClean="0"/>
              <a:t> para </a:t>
            </a:r>
            <a:r>
              <a:rPr lang="en-US" dirty="0" err="1" smtClean="0"/>
              <a:t>cubrir</a:t>
            </a:r>
            <a:r>
              <a:rPr lang="en-US" dirty="0" smtClean="0"/>
              <a:t> las </a:t>
            </a:r>
            <a:r>
              <a:rPr lang="en-US" dirty="0" err="1" smtClean="0"/>
              <a:t>necesidades</a:t>
            </a:r>
            <a:r>
              <a:rPr lang="en-US" dirty="0" smtClean="0"/>
              <a:t> de un </a:t>
            </a:r>
            <a:r>
              <a:rPr lang="en-US" dirty="0" err="1" smtClean="0"/>
              <a:t>cliente</a:t>
            </a:r>
            <a:r>
              <a:rPr lang="en-US" dirty="0" smtClean="0"/>
              <a:t> (</a:t>
            </a:r>
            <a:r>
              <a:rPr lang="en-US" dirty="0" err="1" smtClean="0"/>
              <a:t>fachada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Reduce el # de </a:t>
            </a:r>
            <a:r>
              <a:rPr lang="en-US" dirty="0" err="1" smtClean="0"/>
              <a:t>llamadas</a:t>
            </a:r>
            <a:r>
              <a:rPr lang="en-US" dirty="0" smtClean="0"/>
              <a:t> </a:t>
            </a:r>
            <a:r>
              <a:rPr lang="en-US" dirty="0" err="1" smtClean="0"/>
              <a:t>remotas</a:t>
            </a:r>
            <a:endParaRPr lang="en-US" dirty="0" smtClean="0"/>
          </a:p>
          <a:p>
            <a:r>
              <a:rPr lang="en-US" dirty="0" err="1" smtClean="0"/>
              <a:t>Rute</a:t>
            </a:r>
            <a:r>
              <a:rPr lang="en-US" dirty="0" smtClean="0"/>
              <a:t> las </a:t>
            </a:r>
            <a:r>
              <a:rPr lang="en-US" dirty="0" err="1" smtClean="0"/>
              <a:t>llamadas</a:t>
            </a:r>
            <a:r>
              <a:rPr lang="en-US" dirty="0" smtClean="0"/>
              <a:t> a </a:t>
            </a:r>
            <a:r>
              <a:rPr lang="en-US" dirty="0" err="1" smtClean="0"/>
              <a:t>servidores</a:t>
            </a:r>
            <a:r>
              <a:rPr lang="en-US" dirty="0" smtClean="0"/>
              <a:t> </a:t>
            </a:r>
            <a:r>
              <a:rPr lang="en-US" dirty="0" err="1" smtClean="0"/>
              <a:t>especificos</a:t>
            </a:r>
            <a:endParaRPr lang="en-US" dirty="0" smtClean="0"/>
          </a:p>
          <a:p>
            <a:r>
              <a:rPr lang="en-US" dirty="0" err="1" smtClean="0"/>
              <a:t>Maneja</a:t>
            </a:r>
            <a:r>
              <a:rPr lang="en-US" dirty="0" smtClean="0"/>
              <a:t> la </a:t>
            </a:r>
            <a:r>
              <a:rPr lang="en-US" dirty="0" err="1" smtClean="0"/>
              <a:t>seguridad</a:t>
            </a:r>
            <a:r>
              <a:rPr lang="en-US" dirty="0" smtClean="0"/>
              <a:t> / </a:t>
            </a:r>
            <a:r>
              <a:rPr lang="en-US" dirty="0" smtClean="0"/>
              <a:t>SSO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48700" y="4019544"/>
            <a:ext cx="4356100" cy="4927600"/>
          </a:xfrm>
          <a:prstGeom prst="rect">
            <a:avLst/>
          </a:prstGeom>
        </p:spPr>
      </p:pic>
      <p:pic>
        <p:nvPicPr>
          <p:cNvPr id="6" name="2 Marcador de contenido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576" t="19723" r="11897" b="18247"/>
          <a:stretch/>
        </p:blipFill>
        <p:spPr>
          <a:xfrm>
            <a:off x="9794045" y="243979"/>
            <a:ext cx="2756520" cy="15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748023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1236</TotalTime>
  <Words>65</Words>
  <Application>Microsoft Macintosh PowerPoint</Application>
  <PresentationFormat>Personalizado</PresentationFormat>
  <Paragraphs>12</Paragraphs>
  <Slides>6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Civil</vt:lpstr>
      <vt:lpstr>Diapositiva 1</vt:lpstr>
      <vt:lpstr>Diapositiva 2</vt:lpstr>
      <vt:lpstr>Diapositiva 3</vt:lpstr>
      <vt:lpstr>Diapositiva 4</vt:lpstr>
      <vt:lpstr>Diapositiva 5</vt:lpstr>
      <vt:lpstr>Diapositiva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Discovery con Spring Cloud Eureka</dc:title>
  <cp:lastModifiedBy>Armando</cp:lastModifiedBy>
  <cp:revision>92</cp:revision>
  <dcterms:modified xsi:type="dcterms:W3CDTF">2021-06-16T22:13:26Z</dcterms:modified>
</cp:coreProperties>
</file>